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3716000" cy="109728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882" autoAdjust="0"/>
    <p:restoredTop sz="94660"/>
  </p:normalViewPr>
  <p:slideViewPr>
    <p:cSldViewPr snapToGrid="0">
      <p:cViewPr varScale="1">
        <p:scale>
          <a:sx n="46" d="100"/>
          <a:sy n="46" d="100"/>
        </p:scale>
        <p:origin x="120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0" y="1795781"/>
            <a:ext cx="11658600" cy="382016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5763261"/>
            <a:ext cx="10287000" cy="2649219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95B3E-4A20-4E6E-83CC-E9F85277101C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4986F-E490-4229-B0DF-A4653EF71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883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95B3E-4A20-4E6E-83CC-E9F85277101C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4986F-E490-4229-B0DF-A4653EF71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414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15513" y="584200"/>
            <a:ext cx="2957513" cy="929894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2976" y="584200"/>
            <a:ext cx="8701088" cy="929894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95B3E-4A20-4E6E-83CC-E9F85277101C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4986F-E490-4229-B0DF-A4653EF71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558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95B3E-4A20-4E6E-83CC-E9F85277101C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4986F-E490-4229-B0DF-A4653EF71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69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5832" y="2735583"/>
            <a:ext cx="11830050" cy="4564379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5832" y="7343143"/>
            <a:ext cx="11830050" cy="2400299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95B3E-4A20-4E6E-83CC-E9F85277101C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4986F-E490-4229-B0DF-A4653EF71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11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2975" y="2921000"/>
            <a:ext cx="5829300" cy="69621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3725" y="2921000"/>
            <a:ext cx="5829300" cy="69621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95B3E-4A20-4E6E-83CC-E9F85277101C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4986F-E490-4229-B0DF-A4653EF71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489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762" y="584202"/>
            <a:ext cx="11830050" cy="212090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4763" y="2689861"/>
            <a:ext cx="5802510" cy="1318259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4763" y="4008120"/>
            <a:ext cx="5802510" cy="58953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43726" y="2689861"/>
            <a:ext cx="5831087" cy="1318259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43726" y="4008120"/>
            <a:ext cx="5831087" cy="58953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95B3E-4A20-4E6E-83CC-E9F85277101C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4986F-E490-4229-B0DF-A4653EF71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735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95B3E-4A20-4E6E-83CC-E9F85277101C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4986F-E490-4229-B0DF-A4653EF71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557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95B3E-4A20-4E6E-83CC-E9F85277101C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4986F-E490-4229-B0DF-A4653EF71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092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762" y="731520"/>
            <a:ext cx="4423767" cy="256032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31087" y="1579882"/>
            <a:ext cx="6943725" cy="779780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4762" y="3291840"/>
            <a:ext cx="4423767" cy="6098541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95B3E-4A20-4E6E-83CC-E9F85277101C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4986F-E490-4229-B0DF-A4653EF71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123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762" y="731520"/>
            <a:ext cx="4423767" cy="256032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831087" y="1579882"/>
            <a:ext cx="6943725" cy="7797800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4762" y="3291840"/>
            <a:ext cx="4423767" cy="6098541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95B3E-4A20-4E6E-83CC-E9F85277101C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4986F-E490-4229-B0DF-A4653EF71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431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2975" y="584202"/>
            <a:ext cx="11830050" cy="21209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2975" y="2921000"/>
            <a:ext cx="11830050" cy="69621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42975" y="10170162"/>
            <a:ext cx="3086100" cy="584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495B3E-4A20-4E6E-83CC-E9F85277101C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43425" y="10170162"/>
            <a:ext cx="4629150" cy="584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86925" y="10170162"/>
            <a:ext cx="3086100" cy="584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64986F-E490-4229-B0DF-A4653EF71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010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5A4B67-37AB-4173-AEE6-4795BDD09C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398" cy="10972800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EA7982A1-59CE-4AC2-B26E-01A6953982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54000" y="10210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03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73"/>
    </mc:Choice>
    <mc:Fallback xmlns="">
      <p:transition spd="slow" advTm="7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87F49-DEA1-47C8-8A26-3F01253431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86C678-EEEE-4963-81C6-F19147CE2C5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614009-E43E-4CA7-90AD-A445EA34E4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059723" cy="11010137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EA71E51-F15C-4CDB-8580-3D856B9E39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54000" y="10210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73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85"/>
    </mc:Choice>
    <mc:Fallback xmlns="">
      <p:transition spd="slow" advTm="20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4471F6B-CDD9-40E8-845D-2D7205190D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9044" y="0"/>
            <a:ext cx="14654088" cy="10972800"/>
          </a:xfr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CF59CF7-7571-41B0-AF0B-D24B476B5A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54000" y="10210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4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37"/>
    </mc:Choice>
    <mc:Fallback xmlns="">
      <p:transition spd="slow" advTm="10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9F6416E-5A08-458D-83A6-5F1D982DF1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885"/>
            <a:ext cx="13716000" cy="10280342"/>
          </a:xfr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B6DFD98-0301-42C5-A5DB-B89C80BD46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54000" y="10210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751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50"/>
    </mc:Choice>
    <mc:Fallback xmlns="">
      <p:transition spd="slow" advTm="10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42B3C61-FA21-4639-981C-AC37E6E3B7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695"/>
            <a:ext cx="13716000" cy="10353173"/>
          </a:xfr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FCD60B5-CF5B-44B3-8B75-6F34E62036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54000" y="10210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24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34"/>
    </mc:Choice>
    <mc:Fallback xmlns="">
      <p:transition spd="slow" advTm="241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08282FB-648F-4EBB-BC09-9F669F3A93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663"/>
            <a:ext cx="13716000" cy="10467474"/>
          </a:xfr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D588559-61C2-47BC-B3BE-5B50ED4177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54000" y="10210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09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74"/>
    </mc:Choice>
    <mc:Fallback xmlns="">
      <p:transition spd="slow" advTm="16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17C2C47-7896-42C4-A626-2065C5E3FD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012"/>
            <a:ext cx="13715999" cy="10244888"/>
          </a:xfr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7D46918B-20A8-4166-BED7-38CFC2924D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54000" y="10210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780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12"/>
    </mc:Choice>
    <mc:Fallback xmlns="">
      <p:transition spd="slow" advTm="27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A91D48-C211-4EE1-9ABD-AC2D23F79E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7622"/>
            <a:ext cx="13716000" cy="10310281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BD5698D-2011-4638-9483-A9FDC69D2D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54000" y="10210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40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80"/>
    </mc:Choice>
    <mc:Fallback xmlns="">
      <p:transition spd="slow" advTm="24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6D7FD9-542C-4FDE-BE16-E0D1CF2F12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4" y="457241"/>
            <a:ext cx="13451305" cy="10058318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2976B25D-3204-4986-B7ED-9A3B34BC2E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54000" y="10210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57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30"/>
    </mc:Choice>
    <mc:Fallback xmlns="">
      <p:transition spd="slow" advTm="286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59DF4-3B9C-4446-9172-4C89DBB92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6DC75F-3A6B-4B61-BC5C-7EB6EBA2CB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080424" cy="1097280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F84143E1-9542-43AA-9A4F-2568A322D0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54000" y="10210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79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31"/>
    </mc:Choice>
    <mc:Fallback xmlns="">
      <p:transition spd="slow" advTm="63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6E67FC-804F-4451-BE19-DFC6FC6507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9558" y="-168442"/>
            <a:ext cx="14859778" cy="11141241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40A89E7D-3614-4507-A96D-4DC744E1BB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54000" y="10210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16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72"/>
    </mc:Choice>
    <mc:Fallback xmlns="">
      <p:transition spd="slow" advTm="203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CEDD317-AEC8-455D-9DBB-ECE9D79CB7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716221" cy="10972800"/>
          </a:xfrm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0C205D43-1F38-4D20-BBCF-9E9D83D328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54000" y="10210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94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04"/>
    </mc:Choice>
    <mc:Fallback xmlns="">
      <p:transition spd="slow" advTm="16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52D97D-8869-44F4-946E-E2AA7F9BE2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761" y="0"/>
            <a:ext cx="14611522" cy="10972800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36D6100A-4F59-4BAE-B210-A26D84F60F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54000" y="10210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06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17"/>
    </mc:Choice>
    <mc:Fallback xmlns="">
      <p:transition spd="slow" advTm="12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DFBFBF3-2493-4224-AE73-E68525D1D3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89" y="667106"/>
            <a:ext cx="12855621" cy="9638588"/>
          </a:xfr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B249EB0-0269-4866-9F38-96E6206826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54000" y="10210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76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95"/>
    </mc:Choice>
    <mc:Fallback xmlns="">
      <p:transition spd="slow" advTm="97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D755E07-088B-43A2-A51D-D95BC57AC3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716000" cy="10972800"/>
          </a:xfr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FD06CC6-8EBE-4752-9D04-9DA7995002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54000" y="10210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5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85"/>
    </mc:Choice>
    <mc:Fallback xmlns="">
      <p:transition spd="slow" advTm="10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1CAFD83-F8DD-42D8-BAA1-3B3911A407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36" y="274491"/>
            <a:ext cx="13140928" cy="10423817"/>
          </a:xfr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4877F503-F6DC-4497-8B5E-ACCC3F7441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54000" y="10210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27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39"/>
    </mc:Choice>
    <mc:Fallback xmlns="">
      <p:transition spd="slow" advTm="21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DE591-824C-4DC9-880A-61C25EB199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320BF2-B714-4B8B-8610-0096577A06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FE688C-82E7-4820-B92F-5347A0FC08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8" y="403433"/>
            <a:ext cx="13567763" cy="10165933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6530F359-AA04-4CF0-8CD7-D545FD0A03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54000" y="10210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59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10"/>
    </mc:Choice>
    <mc:Fallback xmlns="">
      <p:transition spd="slow" advTm="12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8BA2AB-D07E-4DE4-A686-F13BEF889E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228"/>
            <a:ext cx="13557418" cy="10161483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793F833E-21C5-4390-83BE-50059A9C98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54000" y="10210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67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75"/>
    </mc:Choice>
    <mc:Fallback xmlns="">
      <p:transition spd="slow" advTm="194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192</TotalTime>
  <Words>0</Words>
  <Application>Microsoft Office PowerPoint</Application>
  <PresentationFormat>Custom</PresentationFormat>
  <Paragraphs>0</Paragraphs>
  <Slides>18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 Stengle</dc:creator>
  <cp:lastModifiedBy>Julia Stengle</cp:lastModifiedBy>
  <cp:revision>14</cp:revision>
  <dcterms:created xsi:type="dcterms:W3CDTF">2018-12-14T17:03:28Z</dcterms:created>
  <dcterms:modified xsi:type="dcterms:W3CDTF">2018-12-14T20:31:40Z</dcterms:modified>
</cp:coreProperties>
</file>